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5" r:id="rId3"/>
    <p:sldId id="316" r:id="rId4"/>
    <p:sldId id="317" r:id="rId5"/>
    <p:sldId id="319" r:id="rId6"/>
    <p:sldId id="318" r:id="rId7"/>
    <p:sldId id="320" r:id="rId8"/>
    <p:sldId id="321" r:id="rId9"/>
    <p:sldId id="322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02/03/2020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4" y="404664"/>
            <a:ext cx="6769447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Be united, joyful and in prayer</a:t>
            </a: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4:2 - 7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8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charset="0"/>
                <a:cs typeface="Arial" charset="0"/>
              </a:rPr>
              <a:t>Be united, joyful and in prayer</a:t>
            </a:r>
            <a:endParaRPr lang="en-US" sz="40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80312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working for unity in the church?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rejoicing in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the Lord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we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behave gently towards others?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What are we doing with those things that provoke anxiety?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Live at peace with people and you will know the peace of God </a:t>
            </a:r>
            <a:r>
              <a:rPr lang="en-GB" b="1" smtClean="0">
                <a:latin typeface="Arial" pitchFamily="34" charset="0"/>
                <a:cs typeface="Arial" pitchFamily="34" charset="0"/>
              </a:rPr>
              <a:t>in your heart and mind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has just emphasised the importance of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our citizenship in heaven and that we must stand firm in the Lord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The need for unity (2)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Division in the church is serious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wants to see these two women reconciled to one another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pleads with them equally, he does not take sides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had been “fellow workers”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The need for unity (3)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calls on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church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to help to mend the divide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believes that their names are in the Book of Life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are both “in the Lord” and needed to live up to that high calling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 joyful (4)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repeats his call for them to “Rejoice!”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This rejoicing should be “always” – that is a challenge!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Joy is not dictated by our surroundings or circumstances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 joyful (4)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Our joy depends on Him who does not change (Hebrews 13:8)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Turn from thoughts of our needs, be concerned for others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Give thanks for all we have and trust Him for everything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 gentle (5)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Many aspects to the word “gentle” – kind, considerate, fair minded, charitable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 strong reputation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Lord is near – ever present and coming again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Don’t be anxious (6)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Worry about nothing and pray about everything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Give thanks in every situation, it helps us regain perspective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Remember Jesus’ words in Matthew 6:25 – 34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 united, joyful and in prayer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The peace of God (7)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peace of God guarded Paul’s mind just like the Roman soldier guarded his cell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When we rejoice, give thanks and pray we can experience God’s peace flooding our hearts and minds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442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Be united, joyful and in prayer</vt:lpstr>
      <vt:lpstr>Be united, joyful and in prayer</vt:lpstr>
      <vt:lpstr>Be united, joyful and in prayer</vt:lpstr>
      <vt:lpstr>Be united, joyful and in prayer</vt:lpstr>
      <vt:lpstr>Be united, joyful and in prayer</vt:lpstr>
      <vt:lpstr>Be united, joyful and in prayer</vt:lpstr>
      <vt:lpstr>Be united, joyful and in prayer</vt:lpstr>
      <vt:lpstr>Be united, joyful and in prayer</vt:lpstr>
      <vt:lpstr>Be united, joyful and in prayer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162</cp:revision>
  <dcterms:created xsi:type="dcterms:W3CDTF">2001-02-16T16:28:07Z</dcterms:created>
  <dcterms:modified xsi:type="dcterms:W3CDTF">2020-03-02T10:47:26Z</dcterms:modified>
</cp:coreProperties>
</file>